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8B_8C5E07CB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03" r:id="rId2"/>
    <p:sldId id="333" r:id="rId3"/>
    <p:sldId id="391" r:id="rId4"/>
    <p:sldId id="390" r:id="rId5"/>
    <p:sldId id="394" r:id="rId6"/>
    <p:sldId id="404" r:id="rId7"/>
    <p:sldId id="395" r:id="rId8"/>
    <p:sldId id="405" r:id="rId9"/>
    <p:sldId id="396" r:id="rId10"/>
    <p:sldId id="397" r:id="rId11"/>
    <p:sldId id="398" r:id="rId12"/>
    <p:sldId id="308" r:id="rId13"/>
    <p:sldId id="381" r:id="rId14"/>
    <p:sldId id="271" r:id="rId15"/>
    <p:sldId id="265" r:id="rId16"/>
    <p:sldId id="272" r:id="rId17"/>
    <p:sldId id="277" r:id="rId18"/>
    <p:sldId id="278" r:id="rId19"/>
    <p:sldId id="284" r:id="rId20"/>
    <p:sldId id="375" r:id="rId21"/>
    <p:sldId id="374" r:id="rId22"/>
    <p:sldId id="332" r:id="rId23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D743E9-13E8-96D0-6906-055CA4DEA1A6}" name="Lars-Gunnar Lindh" initials="LGL" userId="S::lars-gunnar.lindh@bostaden.umea.se::7d4ed8d2-cf4a-4520-b0ba-2326974b29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rese Johansson" initials="TEJ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7143" autoAdjust="0"/>
  </p:normalViewPr>
  <p:slideViewPr>
    <p:cSldViewPr>
      <p:cViewPr varScale="1">
        <p:scale>
          <a:sx n="67" d="100"/>
          <a:sy n="67" d="100"/>
        </p:scale>
        <p:origin x="5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8B_8C5E07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E9E42B-127D-405E-A5D7-3D920F8156FF}" authorId="{BDD743E9-13E8-96D0-6906-055CA4DEA1A6}" created="2023-03-20T13:45:52.399">
    <pc:sldMkLst xmlns:pc="http://schemas.microsoft.com/office/powerpoint/2013/main/command">
      <pc:docMk/>
      <pc:sldMk cId="2354972619" sldId="395"/>
    </pc:sldMkLst>
    <p188:txBody>
      <a:bodyPr/>
      <a:lstStyle/>
      <a:p>
        <a:r>
          <a:rPr lang="sv-SE"/>
          <a:t>Visst blir det nytt ytskikt?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AE9DF-5E28-4BDF-B8DD-0D625042C4EB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8B4B-7B38-4FDF-B370-F9497417C7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2797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FA78-4413-4AD0-9A4A-B394D623D054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9A0C-2252-4C26-99E6-39BEC5E2C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8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6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06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Ljudinventering</a:t>
            </a:r>
          </a:p>
          <a:p>
            <a:r>
              <a:rPr lang="sv-SE" dirty="0"/>
              <a:t>Ambitionen</a:t>
            </a:r>
            <a:r>
              <a:rPr lang="sv-SE" baseline="0" dirty="0"/>
              <a:t> är så här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99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73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100" dirty="0">
                <a:latin typeface="Century Gothic" panose="020B0502020202020204" pitchFamily="34" charset="0"/>
              </a:rPr>
              <a:t>På hyresgästgodkännandet som skickas ut strax efter detta informationsmöte kan du se den exakta hyreshöjningen. Där framgår även vilka renoveringsåtgärder som ska göras.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8C20F-AC4A-49AD-87F8-E4257C5905F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82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D749-F99F-8D4A-854C-296E746B61A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985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893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200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74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5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Presentation</a:t>
            </a:r>
            <a:r>
              <a:rPr lang="sv-SE" dirty="0"/>
              <a:t>  /// Nils-Eric 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DE48-3B77-4045-9295-09E23BB2F2C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30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26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60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59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37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29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96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iken rg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4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9F25D9E-89E3-2B4C-90D9-39AA5B1517A7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2023-03-24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96C57C5-AE09-5741-A8D8-2EF7345E956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4034EE8-25A0-B741-8527-52236FB90DC5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2023-03-24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06B0AFC-F563-644E-9E93-2AEB03BEC25A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0D6E358-3BDF-1F46-96B7-6FC7397CFA8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2023-03-24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C09871A-0617-F044-AF7F-992DD1D19B4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372CA45-6C9B-464A-BCAB-1AE65486FEC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2023-03-24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9B12998-62FE-854C-A841-1230BC6FB0E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AC237074-4E7C-CC49-BA67-3990CB262569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2023-03-24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1DC2CCE-C257-C441-ABB3-3A1F7098D0E7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0F5F55D-AC3E-8B49-992C-74BC30556361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2023-03-24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B55FDDC-DA22-884C-BB30-DF5B0D7170D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6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3C67AB8-352B-8140-9A30-E3531C6D8F6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2023-03-24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F903D48-39D2-D143-B6EF-8834752A4C8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0B763F2-899F-9349-AB86-FA2BC775238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2023-03-24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DF2018E-DBBC-504B-A7D8-B32B2C76182F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7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0FDBF3-A6C7-CB42-8E64-3AC3C4DFCB5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2023-03-24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B73DD4-9DB7-7244-B330-090DBD43350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568ECAE-D947-F942-87A4-6A67B683830A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2023-03-24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4A420B4-EF0D-C541-9E06-D277A419C9DB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0064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332038"/>
            <a:ext cx="77724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6" descr="Fliken rgb-0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6781800" y="63246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  <a:latin typeface="Century Gothic"/>
                <a:ea typeface="ＭＳ Ｐゴシック" pitchFamily="-65" charset="-128"/>
                <a:cs typeface="Century Gothic"/>
              </a:rPr>
              <a:t>Där du känner dig hemma</a:t>
            </a:r>
          </a:p>
        </p:txBody>
      </p:sp>
    </p:spTree>
    <p:extLst>
      <p:ext uri="{BB962C8B-B14F-4D97-AF65-F5344CB8AC3E}">
        <p14:creationId xmlns:p14="http://schemas.microsoft.com/office/powerpoint/2010/main" val="23841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/>
          <a:ea typeface="ＭＳ Ｐゴシック" pitchFamily="-65" charset="-128"/>
          <a:cs typeface="Century Gothic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16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B_8C5E07CB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26394" y="476672"/>
            <a:ext cx="64378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latin typeface="Century Gothic" panose="020B0502020202020204" pitchFamily="34" charset="0"/>
              </a:rPr>
              <a:t>Välkommen till </a:t>
            </a:r>
          </a:p>
          <a:p>
            <a:r>
              <a:rPr lang="sv-SE" sz="3200" dirty="0">
                <a:latin typeface="Century Gothic" panose="020B0502020202020204" pitchFamily="34" charset="0"/>
              </a:rPr>
              <a:t>Informationsmöte för badrumsrenovering Kuratorn 1!</a:t>
            </a: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Tvistevägen 4-46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1200" dirty="0">
                <a:highlight>
                  <a:srgbClr val="FFFF00"/>
                </a:highlight>
                <a:latin typeface="Century Gothic" panose="020B0502020202020204" pitchFamily="34" charset="0"/>
              </a:rPr>
              <a:t>2023-03-XX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41EC66-CDF2-D2DA-94FB-0A45480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276872"/>
            <a:ext cx="3504803" cy="27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Forts.. innebörd renoveringsåtgärder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Ljudstörningar mellan kl. 07.00-17.00 på vardagar. 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Bilnings – och borrningsarbeten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Slagljud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Motorljud från bilar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Det är en byggarbetsplats</a:t>
            </a:r>
            <a:endParaRPr lang="sv-SE" sz="4000" dirty="0">
              <a:latin typeface="Century Gothic" panose="020B0502020202020204" pitchFamily="34" charset="0"/>
            </a:endParaRPr>
          </a:p>
          <a:p>
            <a:r>
              <a:rPr lang="sv-SE" dirty="0">
                <a:latin typeface="Century Gothic" panose="020B0502020202020204" pitchFamily="34" charset="0"/>
              </a:rPr>
              <a:t>Damm och smuts i lägenhet.</a:t>
            </a:r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Mer trafik inne på gården</a:t>
            </a:r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Containrar, bodar och stängsel kommer att synas på olika ställen på området</a:t>
            </a:r>
          </a:p>
          <a:p>
            <a:pPr marL="0" lv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9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sv-SE" dirty="0"/>
              <a:t>Hur ska jag plocka undan?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Alla dina saker och eventuella hyllor, tavlor, krokar etc. i badrummet ska plockas ut från badrummet och det ska vara klart till kl. 07.00 från och med den dagen arbetena startar hemma hos dig.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Plocka även undan dina saker som hyllor, tavlor och sådant som står på golvet i sov-/vardagsrum minst 1 meter från väggar som ligger mot badrum.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I hallen kommer toalettstolen att tillfälligt ställas upp under dagen då arbetena pågår. Hallen ska hållas fri från saker (även på väggar, så gått det går). 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Håll utsida lägenhetsdörr fritt från saker så att det blir enklare att komma in och ut med byggmaterial.</a:t>
            </a:r>
            <a:endParaRPr lang="sv-SE" dirty="0"/>
          </a:p>
          <a:p>
            <a:pPr lvl="0"/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48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845840"/>
            <a:ext cx="7772400" cy="1143000"/>
          </a:xfrm>
        </p:spPr>
        <p:txBody>
          <a:bodyPr/>
          <a:lstStyle/>
          <a:p>
            <a:r>
              <a:rPr lang="sv-SE" dirty="0"/>
              <a:t>Tidplan för renoveringarna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16832"/>
            <a:ext cx="7414592" cy="39925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Vi återkommer med information då vi vet mer och vilken entreprenör som skall utföra jobbet.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Renoveringstid per badrum brukar vara ca 22-25 arbetsdagar beroende på lägenhetstyp.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Om det finns badrum med vattenskador så innebär det längre renoveringstid än snittet </a:t>
            </a:r>
            <a:r>
              <a:rPr lang="sv-SE" sz="2000" dirty="0" err="1">
                <a:latin typeface="Century Gothic" panose="020B0502020202020204" pitchFamily="34" charset="0"/>
              </a:rPr>
              <a:t>pga</a:t>
            </a:r>
            <a:r>
              <a:rPr lang="sv-SE" sz="2000" dirty="0">
                <a:latin typeface="Century Gothic" panose="020B0502020202020204" pitchFamily="34" charset="0"/>
              </a:rPr>
              <a:t> uttorkningstider. Det kan påverka tidsplanen under renoveringarna.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sz="1600" b="1" dirty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303090"/>
            <a:ext cx="7772400" cy="1224135"/>
          </a:xfrm>
        </p:spPr>
        <p:txBody>
          <a:bodyPr/>
          <a:lstStyle/>
          <a:p>
            <a:r>
              <a:rPr lang="sv-SE" sz="2800" dirty="0"/>
              <a:t>Hyresreduktion under renovering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560087"/>
            <a:ext cx="7772400" cy="1959496"/>
          </a:xfrm>
        </p:spPr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Hyresreduktionen kommer att betalas ut 3 månader i efterhand efter att renoveringen är besiktad och klar.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Vi som fastighetsägare är skyldiga att underhålla fastigheterna och du som hyresgäst är skyldig att medverka till planerat underhåll. </a:t>
            </a:r>
          </a:p>
          <a:p>
            <a:pPr marL="0" indent="0">
              <a:buNone/>
            </a:pPr>
            <a:endParaRPr lang="sv-SE" sz="12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47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0740" y="1000494"/>
            <a:ext cx="5829300" cy="857250"/>
          </a:xfrm>
        </p:spPr>
        <p:txBody>
          <a:bodyPr/>
          <a:lstStyle/>
          <a:p>
            <a:r>
              <a:rPr lang="sv-SE" dirty="0"/>
              <a:t>Hyresgästgodkännande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5630" y="2212475"/>
            <a:ext cx="7887739" cy="2994422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350" dirty="0">
                <a:latin typeface="Century Gothic" panose="020B0502020202020204" pitchFamily="34" charset="0"/>
              </a:rPr>
              <a:t>Eftersom renoveringen innebär en hyreshöjning måste vi enligt hyreslagen få ditt godkännande innan vi kan börja renovera.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sv-SE" sz="600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350" dirty="0">
                <a:latin typeface="Century Gothic" panose="020B0502020202020204" pitchFamily="34" charset="0"/>
              </a:rPr>
              <a:t>Vi skickar ut godkännandet cirka två veckor efter det här mötet. </a:t>
            </a:r>
          </a:p>
          <a:p>
            <a:pPr marL="0" indent="0">
              <a:buNone/>
            </a:pPr>
            <a:r>
              <a:rPr lang="sv-SE" sz="1350" dirty="0">
                <a:latin typeface="Century Gothic" panose="020B0502020202020204" pitchFamily="34" charset="0"/>
              </a:rPr>
              <a:t>     Gäller Tvistevägen 26 och 46. Övriga adresser under hösten 2023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350" dirty="0">
                <a:latin typeface="Century Gothic" panose="020B0502020202020204" pitchFamily="34" charset="0"/>
              </a:rPr>
              <a:t>Du kommer att få ett mejl av Bostaden via ett företag som heter </a:t>
            </a:r>
            <a:r>
              <a:rPr lang="sv-SE" sz="1350" dirty="0" err="1">
                <a:latin typeface="Century Gothic" panose="020B0502020202020204" pitchFamily="34" charset="0"/>
              </a:rPr>
              <a:t>Scrive</a:t>
            </a:r>
            <a:r>
              <a:rPr lang="sv-SE" sz="1350" dirty="0">
                <a:latin typeface="Century Gothic" panose="020B0502020202020204" pitchFamily="34" charset="0"/>
              </a:rPr>
              <a:t> där det står vad som ska göras (s k ombyggnadsplan) samt vad hyreshöjning blir för din lägenhet.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350" dirty="0">
                <a:latin typeface="Century Gothic" panose="020B0502020202020204" pitchFamily="34" charset="0"/>
              </a:rPr>
              <a:t>Om du inte har tillgång till en mejl så kommer du att få en pappersversion av hyresgästgodkännandet.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350" dirty="0">
                <a:latin typeface="Century Gothic" panose="020B0502020202020204" pitchFamily="34" charset="0"/>
              </a:rPr>
              <a:t>Tänk på att du har rätt uppgifter gällande mobilnummer och mejladress på din personliga sida.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350" dirty="0">
              <a:latin typeface="Century Gothic" panose="020B0502020202020204" pitchFamily="34" charset="0"/>
            </a:endParaRPr>
          </a:p>
          <a:p>
            <a:endParaRPr lang="sv-SE" sz="1350" dirty="0">
              <a:latin typeface="Century Gothic" panose="020B0502020202020204" pitchFamily="34" charset="0"/>
            </a:endParaRPr>
          </a:p>
          <a:p>
            <a:endParaRPr lang="sv-SE" sz="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130429"/>
            <a:ext cx="9144000" cy="1470025"/>
          </a:xfrm>
        </p:spPr>
        <p:txBody>
          <a:bodyPr/>
          <a:lstStyle/>
          <a:p>
            <a:pPr algn="ctr"/>
            <a:r>
              <a:rPr lang="sv-SE" dirty="0">
                <a:solidFill>
                  <a:srgbClr val="FF0000"/>
                </a:solidFill>
              </a:rPr>
              <a:t>Digitalt hyresgästgodkännande</a:t>
            </a:r>
          </a:p>
        </p:txBody>
      </p:sp>
    </p:spTree>
    <p:extLst>
      <p:ext uri="{BB962C8B-B14F-4D97-AF65-F5344CB8AC3E}">
        <p14:creationId xmlns:p14="http://schemas.microsoft.com/office/powerpoint/2010/main" val="189541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331640"/>
            <a:ext cx="3022104" cy="504968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Vi använder en digital tjänst för hyresgäst-godkännande och den leverantören heter </a:t>
            </a:r>
            <a:r>
              <a:rPr lang="sv-SE" sz="1800" b="1" dirty="0" err="1">
                <a:latin typeface="Century Gothic" panose="020B0502020202020204" pitchFamily="34" charset="0"/>
              </a:rPr>
              <a:t>Scrive</a:t>
            </a:r>
            <a:r>
              <a:rPr lang="sv-SE" sz="18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Vid hyresgäst-godkännandet så kommer du få ett mejl med titeln</a:t>
            </a:r>
          </a:p>
          <a:p>
            <a:pPr marL="0" indent="0">
              <a:buNone/>
            </a:pPr>
            <a:r>
              <a:rPr lang="sv-SE" sz="1800" b="1" dirty="0">
                <a:latin typeface="Century Gothic" panose="020B0502020202020204" pitchFamily="34" charset="0"/>
              </a:rPr>
              <a:t>AB Bostaden i Umeå genom </a:t>
            </a:r>
            <a:r>
              <a:rPr lang="sv-SE" sz="1800" b="1" dirty="0" err="1">
                <a:latin typeface="Century Gothic" panose="020B0502020202020204" pitchFamily="34" charset="0"/>
              </a:rPr>
              <a:t>Scrive</a:t>
            </a:r>
            <a:endParaRPr lang="sv-SE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Kontrollera på din personliga sida att du har rätt uppgifter på mejl och mobilnummer.</a:t>
            </a:r>
          </a:p>
          <a:p>
            <a:pPr marL="0" indent="0">
              <a:buNone/>
            </a:pPr>
            <a:endParaRPr lang="sv-SE" sz="1800" b="1" dirty="0">
              <a:latin typeface="Century Gothic" panose="020B0502020202020204" pitchFamily="34" charset="0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Godkännande via mejl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1912"/>
            <a:ext cx="5228055" cy="48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85800" y="1418783"/>
            <a:ext cx="4176464" cy="3992562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I mejlet hittar du lite information kring hur signeringen fungerar och hur du går vidare.</a:t>
            </a:r>
          </a:p>
          <a:p>
            <a:pPr marL="0" indent="0">
              <a:buNone/>
            </a:pPr>
            <a:endParaRPr lang="sv-SE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Längst ner hittar du en knapp som heter </a:t>
            </a:r>
            <a:r>
              <a:rPr lang="sv-SE" sz="1800" b="1" dirty="0">
                <a:latin typeface="Century Gothic" panose="020B0502020202020204" pitchFamily="34" charset="0"/>
              </a:rPr>
              <a:t>Gå till dokumentet</a:t>
            </a:r>
            <a:br>
              <a:rPr lang="sv-SE" sz="1800" dirty="0">
                <a:latin typeface="Century Gothic" panose="020B0502020202020204" pitchFamily="34" charset="0"/>
              </a:rPr>
            </a:br>
            <a:br>
              <a:rPr lang="sv-SE" sz="1800" dirty="0">
                <a:latin typeface="Century Gothic" panose="020B0502020202020204" pitchFamily="34" charset="0"/>
              </a:rPr>
            </a:br>
            <a:r>
              <a:rPr lang="sv-SE" sz="1800" dirty="0">
                <a:latin typeface="Century Gothic" panose="020B0502020202020204" pitchFamily="34" charset="0"/>
              </a:rPr>
              <a:t>När du klickar på den kommer din webbläsare öppnas och visa ombyggnadsplanen, hyreshöjning och kontaktuppgifter.</a:t>
            </a:r>
          </a:p>
          <a:p>
            <a:pPr marL="0" indent="0">
              <a:buNone/>
            </a:pPr>
            <a:endParaRPr lang="sv-SE" sz="1800" b="1" dirty="0"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12137"/>
          <a:stretch/>
        </p:blipFill>
        <p:spPr>
          <a:xfrm>
            <a:off x="5558237" y="1412776"/>
            <a:ext cx="3351419" cy="4672281"/>
          </a:xfrm>
          <a:prstGeom prst="rect">
            <a:avLst/>
          </a:prstGeom>
        </p:spPr>
      </p:pic>
      <p:sp>
        <p:nvSpPr>
          <p:cNvPr id="12" name="Rubrik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Godkännande via mejl</a:t>
            </a:r>
          </a:p>
        </p:txBody>
      </p:sp>
    </p:spTree>
    <p:extLst>
      <p:ext uri="{BB962C8B-B14F-4D97-AF65-F5344CB8AC3E}">
        <p14:creationId xmlns:p14="http://schemas.microsoft.com/office/powerpoint/2010/main" val="4812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Läs igenom innan du signerar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85800" y="1340768"/>
            <a:ext cx="3329957" cy="3992562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Läs igenom ombyggnads-planen och hyresgäst-godkännandet.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Längst ner på sidan hittar du sedan information om hur du signerar.</a:t>
            </a:r>
            <a:endParaRPr lang="sv-SE" sz="18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57" y="1312493"/>
            <a:ext cx="51071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8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Signera med </a:t>
            </a:r>
            <a:r>
              <a:rPr lang="sv-SE" dirty="0" err="1">
                <a:solidFill>
                  <a:srgbClr val="FF0000"/>
                </a:solidFill>
              </a:rPr>
              <a:t>sms-kod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85800" y="1340768"/>
            <a:ext cx="3886200" cy="5256584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Du signerar genom att du får en PIN-kod via SMS. Koden anger du sedan i fältet.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Du kan även välja att </a:t>
            </a:r>
            <a:r>
              <a:rPr lang="sv-SE" sz="1800" b="1" dirty="0">
                <a:latin typeface="Century Gothic" panose="020B0502020202020204" pitchFamily="34" charset="0"/>
              </a:rPr>
              <a:t>Avisa och svara</a:t>
            </a:r>
            <a:r>
              <a:rPr lang="sv-SE" sz="18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När du sedan signerat kommer du få det signerade dokumentet skickat till din e-post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75168"/>
            <a:ext cx="3626776" cy="215383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52" y="3577073"/>
            <a:ext cx="3563888" cy="23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772400" cy="1143000"/>
          </a:xfrm>
        </p:spPr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740694"/>
            <a:ext cx="7772400" cy="3992562"/>
          </a:xfrm>
        </p:spPr>
        <p:txBody>
          <a:bodyPr/>
          <a:lstStyle/>
          <a:p>
            <a:pPr lvl="0" indent="-254000"/>
            <a:r>
              <a:rPr lang="sv-SE" sz="1800" dirty="0">
                <a:latin typeface="Century Gothic" pitchFamily="34" charset="0"/>
              </a:rPr>
              <a:t>Presentation och introduktion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Information om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Mycket preliminär tidplan för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Så påverkas du som hyresgäst under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Hyresgästgodkännande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Frågor och funderingar</a:t>
            </a:r>
          </a:p>
          <a:p>
            <a:pPr lvl="0" indent="-254000"/>
            <a:endParaRPr lang="sv-SE" sz="1800" dirty="0">
              <a:latin typeface="Century Gothic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00" y="4581128"/>
            <a:ext cx="8255000" cy="1322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4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6BBEF78-5FE3-5094-BF2B-875B9BCA23B8}"/>
              </a:ext>
            </a:extLst>
          </p:cNvPr>
          <p:cNvSpPr txBox="1">
            <a:spLocks/>
          </p:cNvSpPr>
          <p:nvPr/>
        </p:nvSpPr>
        <p:spPr bwMode="auto">
          <a:xfrm>
            <a:off x="395536" y="148478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pPr algn="ctr"/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16000" dirty="0"/>
              <a:t>Har du frågor?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143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Information och kontakt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760040" y="1454919"/>
            <a:ext cx="7772400" cy="52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b="0" dirty="0"/>
              <a:t>Byggprojektledare Bostaden</a:t>
            </a:r>
          </a:p>
          <a:p>
            <a:r>
              <a:rPr lang="sv-SE" sz="1800" dirty="0"/>
              <a:t>Andreas Bäckman</a:t>
            </a:r>
          </a:p>
          <a:p>
            <a:r>
              <a:rPr lang="sv-SE" sz="1800" b="0" dirty="0"/>
              <a:t>Telefon: 090-17 75 63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andreas.backman@bostaden.umea.se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/>
              <a:t>Ombyggnadssamordnare Bostaden</a:t>
            </a:r>
            <a:br>
              <a:rPr lang="sv-SE" sz="1800" b="0" dirty="0"/>
            </a:br>
            <a:r>
              <a:rPr lang="sv-SE" sz="1800" dirty="0"/>
              <a:t>Lars-Gunnar Lindh</a:t>
            </a:r>
          </a:p>
          <a:p>
            <a:r>
              <a:rPr lang="sv-SE" sz="1800" b="0" dirty="0"/>
              <a:t>Telefon: 090 – 17 75 10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lars-gunnar.lindh@bostaden.umea.se</a:t>
            </a:r>
          </a:p>
          <a:p>
            <a:endParaRPr lang="sv-SE" sz="1800" b="0" dirty="0"/>
          </a:p>
          <a:p>
            <a:r>
              <a:rPr lang="sv-SE" sz="1800" b="0" dirty="0"/>
              <a:t>Kvartersvärd Bostaden</a:t>
            </a:r>
          </a:p>
          <a:p>
            <a:r>
              <a:rPr lang="sv-SE" sz="1800" dirty="0"/>
              <a:t>Peter Lagerqvist</a:t>
            </a:r>
          </a:p>
          <a:p>
            <a:r>
              <a:rPr lang="sv-SE" sz="1800" b="0" dirty="0"/>
              <a:t>Telefon: 090 – 17 77 50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peter.lagerqvist@bostaden.umea.se</a:t>
            </a:r>
          </a:p>
          <a:p>
            <a:endParaRPr lang="sv-SE" sz="1800" b="0" dirty="0"/>
          </a:p>
          <a:p>
            <a:endParaRPr lang="sv-SE" sz="1800" b="0" dirty="0"/>
          </a:p>
          <a:p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81194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39552" y="11247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Century Gothic" pitchFamily="34" charset="0"/>
              </a:rPr>
              <a:t>Tack för att du lyssnade!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C9879B2-853C-CEEA-9D16-A4FA0A354148}"/>
              </a:ext>
            </a:extLst>
          </p:cNvPr>
          <p:cNvSpPr txBox="1"/>
          <p:nvPr/>
        </p:nvSpPr>
        <p:spPr>
          <a:xfrm>
            <a:off x="395536" y="2069281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Century Gothic" pitchFamily="34" charset="0"/>
              </a:rPr>
              <a:t>Med hopp om att renoveringen ska gå så smidigt som möjligt för er!</a:t>
            </a:r>
          </a:p>
          <a:p>
            <a:endParaRPr lang="sv-SE" sz="2800" dirty="0">
              <a:latin typeface="Century Gothic" pitchFamily="34" charset="0"/>
            </a:endParaRPr>
          </a:p>
          <a:p>
            <a:r>
              <a:rPr lang="sv-SE" sz="2800" dirty="0">
                <a:latin typeface="Century Gothic" pitchFamily="34" charset="0"/>
              </a:rPr>
              <a:t>Med vänlig hälsning</a:t>
            </a:r>
          </a:p>
          <a:p>
            <a:r>
              <a:rPr lang="sv-SE" sz="2800" dirty="0">
                <a:latin typeface="Century Gothic" pitchFamily="34" charset="0"/>
              </a:rPr>
              <a:t>Bostaden</a:t>
            </a:r>
          </a:p>
        </p:txBody>
      </p:sp>
    </p:spTree>
    <p:extLst>
      <p:ext uri="{BB962C8B-B14F-4D97-AF65-F5344CB8AC3E}">
        <p14:creationId xmlns:p14="http://schemas.microsoft.com/office/powerpoint/2010/main" val="169106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Vi finns här idag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594866" y="1670943"/>
            <a:ext cx="7772400" cy="39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dirty="0">
                <a:latin typeface="Century Gothic" panose="020B0502020202020204" pitchFamily="34" charset="0"/>
              </a:rPr>
              <a:t>Andreas Bäckman </a:t>
            </a:r>
            <a:r>
              <a:rPr lang="sv-SE" sz="1800" b="0" dirty="0">
                <a:latin typeface="Century Gothic" panose="020B0502020202020204" pitchFamily="34" charset="0"/>
              </a:rPr>
              <a:t>projektledare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Lars-Gunnar Lindh </a:t>
            </a:r>
            <a:r>
              <a:rPr lang="sv-SE" sz="1800" b="0" dirty="0">
                <a:latin typeface="Century Gothic" panose="020B0502020202020204" pitchFamily="34" charset="0"/>
              </a:rPr>
              <a:t>ombyggnadssamordnare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Peter Lagerqvist </a:t>
            </a:r>
            <a:r>
              <a:rPr lang="sv-SE" sz="1800" b="0" dirty="0">
                <a:latin typeface="Century Gothic" panose="020B0502020202020204" pitchFamily="34" charset="0"/>
              </a:rPr>
              <a:t>Kvartersvärd</a:t>
            </a:r>
          </a:p>
          <a:p>
            <a:endParaRPr lang="sv-SE" sz="24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992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brytare, ny led-armaturer i tak och </a:t>
            </a:r>
            <a:r>
              <a:rPr lang="sv-SE" sz="1800" dirty="0" err="1">
                <a:latin typeface="Century Gothic" panose="020B0502020202020204" pitchFamily="34" charset="0"/>
              </a:rPr>
              <a:t>led-belysning</a:t>
            </a:r>
            <a:r>
              <a:rPr lang="sv-SE" sz="1800" dirty="0">
                <a:latin typeface="Century Gothic" panose="020B0502020202020204" pitchFamily="34" charset="0"/>
              </a:rPr>
              <a:t> i badrumsskåp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Elradiatorer tas bort, Handukstork installeras </a:t>
            </a:r>
            <a:r>
              <a:rPr lang="sv-SE" sz="1800" i="1" dirty="0">
                <a:latin typeface="Century Gothic" panose="020B0502020202020204" pitchFamily="34" charset="0"/>
              </a:rPr>
              <a:t>(Gäller </a:t>
            </a:r>
            <a:r>
              <a:rPr lang="sv-SE" sz="1800" i="1" dirty="0" err="1">
                <a:latin typeface="Century Gothic" panose="020B0502020202020204" pitchFamily="34" charset="0"/>
              </a:rPr>
              <a:t>tvistevägen</a:t>
            </a:r>
            <a:r>
              <a:rPr lang="sv-SE" sz="1800" i="1" dirty="0">
                <a:latin typeface="Century Gothic" panose="020B0502020202020204" pitchFamily="34" charset="0"/>
              </a:rPr>
              <a:t> 4, 24, 26 och 46)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Jordfelsbrytare monteras i lägenheten? </a:t>
            </a:r>
            <a:r>
              <a:rPr lang="sv-SE" sz="1800" i="1" dirty="0">
                <a:latin typeface="Century Gothic" panose="020B0502020202020204" pitchFamily="34" charset="0"/>
              </a:rPr>
              <a:t>(Gäller </a:t>
            </a:r>
            <a:r>
              <a:rPr lang="sv-SE" sz="1800" i="1" dirty="0" err="1">
                <a:latin typeface="Century Gothic" panose="020B0502020202020204" pitchFamily="34" charset="0"/>
              </a:rPr>
              <a:t>tvistevägen</a:t>
            </a:r>
            <a:r>
              <a:rPr lang="sv-SE" sz="1800" i="1" dirty="0">
                <a:latin typeface="Century Gothic" panose="020B0502020202020204" pitchFamily="34" charset="0"/>
              </a:rPr>
              <a:t> 6-22 och 28-44)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i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38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864096"/>
          </a:xfrm>
        </p:spPr>
        <p:txBody>
          <a:bodyPr/>
          <a:lstStyle/>
          <a:p>
            <a:r>
              <a:rPr lang="sv-SE" dirty="0"/>
              <a:t>VS-åtgärder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24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Alla golvbrunnar byts ut och golvbrunn i nuvarande badkarsplats anpassas till duschplats. 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rör för tillkommande vatten dras med synliga ledningar på väggarna i badrummen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Kök vattensäkras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Vi spolar, rensar och filmar avlopp i hela fastigheten.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 WC-stol, handfat, blandare, duschdraperistång </a:t>
            </a:r>
            <a:r>
              <a:rPr lang="sv-SE" sz="1800" i="1" dirty="0">
                <a:latin typeface="Century Gothic" panose="020B0502020202020204" pitchFamily="34" charset="0"/>
              </a:rPr>
              <a:t>(</a:t>
            </a:r>
            <a:r>
              <a:rPr lang="sv-SE" sz="1600" i="1" dirty="0">
                <a:latin typeface="Century Gothic" panose="020B0502020202020204" pitchFamily="34" charset="0"/>
              </a:rPr>
              <a:t>Om de är äldre än 5 år)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Hyresgästen väljer om de behåller sitt badkar eller inte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43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0"/>
            <a:ext cx="4606280" cy="1143000"/>
          </a:xfrm>
        </p:spPr>
        <p:txBody>
          <a:bodyPr/>
          <a:lstStyle/>
          <a:p>
            <a:r>
              <a:rPr lang="sv-SE" dirty="0"/>
              <a:t>Vattensäkring av kök</a:t>
            </a:r>
          </a:p>
        </p:txBody>
      </p:sp>
      <p:pic>
        <p:nvPicPr>
          <p:cNvPr id="1026" name="Bildobjekt 1">
            <a:extLst>
              <a:ext uri="{FF2B5EF4-FFF2-40B4-BE49-F238E27FC236}">
                <a16:creationId xmlns:a16="http://schemas.microsoft.com/office/drawing/2014/main" id="{7BA2C4E7-930D-CAE5-4462-5807FD33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1"/>
          <a:stretch/>
        </p:blipFill>
        <p:spPr bwMode="auto">
          <a:xfrm>
            <a:off x="971600" y="1340767"/>
            <a:ext cx="4392488" cy="4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8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sv-SE" dirty="0"/>
              <a:t>Byggåtgärder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619672"/>
            <a:ext cx="7772400" cy="3992562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Ytskikt på väggar och golv rivs och ersätts med – plastmatta på golv, väggmatta vid dusch och badkar. Resterande del av väggar blir målad väv. 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	-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kommer att tas fram 3 </a:t>
            </a:r>
            <a:r>
              <a:rPr lang="sv-S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 på golvmatta och väggmatta som ni 	hyresgäster har att välja på. Vill ni inte välja så väljer 	Bostaden.</a:t>
            </a:r>
          </a:p>
          <a:p>
            <a:pPr marL="0" indent="0">
              <a:buNone/>
            </a:pP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-Ni som har badkar kommer att få välja om ni vill ha dusch eller att erat </a:t>
            </a:r>
            <a:r>
              <a:rPr lang="sv-SE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badkar återmonteras.</a:t>
            </a:r>
            <a:endParaRPr lang="sv-SE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Nytt </a:t>
            </a:r>
            <a:r>
              <a:rPr lang="sv-SE" sz="1800" dirty="0" err="1">
                <a:latin typeface="Century Gothic" panose="020B0502020202020204" pitchFamily="34" charset="0"/>
              </a:rPr>
              <a:t>badrumskåp</a:t>
            </a:r>
            <a:r>
              <a:rPr lang="sv-SE" sz="1800" dirty="0">
                <a:latin typeface="Century Gothic" panose="020B0502020202020204" pitchFamily="34" charset="0"/>
              </a:rPr>
              <a:t> monteras ovanför tvättställ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Krokar, toalettpappershållare och duschdraperistång byts ut.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Dörrar smörjes upp och ny </a:t>
            </a:r>
            <a:r>
              <a:rPr lang="sv-SE" sz="1800" dirty="0" err="1">
                <a:latin typeface="Century Gothic" panose="020B0502020202020204" pitchFamily="34" charset="0"/>
              </a:rPr>
              <a:t>ektröskel</a:t>
            </a:r>
            <a:r>
              <a:rPr lang="sv-SE" sz="1800" dirty="0">
                <a:latin typeface="Century Gothic" panose="020B0502020202020204" pitchFamily="34" charset="0"/>
              </a:rPr>
              <a:t> sätts in.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9726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F8C13-DFC4-EA12-F102-D467FB63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sv-SE" dirty="0"/>
              <a:t>Mycket preliminär tidplan</a:t>
            </a:r>
            <a:br>
              <a:rPr lang="sv-SE" dirty="0"/>
            </a:br>
            <a:r>
              <a:rPr lang="sv-SE" sz="1600" b="0" dirty="0"/>
              <a:t>Väldigt osäkert när vi kan sätta igång och vilket tempo vi kan hålla</a:t>
            </a:r>
            <a:endParaRPr lang="sv-SE" b="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9E0BC3B-DA2B-17A8-3F21-D630A1B86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"/>
          <a:stretch/>
        </p:blipFill>
        <p:spPr>
          <a:xfrm>
            <a:off x="53752" y="1412776"/>
            <a:ext cx="9036496" cy="46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kommer dessa renoveringsåtgärder att innebära för dig som hyresgäst?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7772400" cy="399256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Arbetstider i din lägenhet på vardagar mellan kl. 07.00-17.00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Avstängning vatten </a:t>
            </a:r>
          </a:p>
          <a:p>
            <a:pPr marL="0" lv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	</a:t>
            </a:r>
            <a:r>
              <a:rPr lang="sv-SE" sz="1400" dirty="0">
                <a:latin typeface="Century Gothic" panose="020B0502020202020204" pitchFamily="34" charset="0"/>
              </a:rPr>
              <a:t>- Under tiden renoveringen pågår i din lägenhet, finns dusch möjlighet i bastun 	</a:t>
            </a:r>
            <a:r>
              <a:rPr lang="sv-SE" sz="1400" dirty="0" err="1">
                <a:latin typeface="Century Gothic" panose="020B0502020202020204" pitchFamily="34" charset="0"/>
              </a:rPr>
              <a:t>suterängplan</a:t>
            </a:r>
            <a:r>
              <a:rPr lang="sv-SE" sz="1400" dirty="0">
                <a:latin typeface="Century Gothic" panose="020B0502020202020204" pitchFamily="34" charset="0"/>
              </a:rPr>
              <a:t> på Tvistevägen 24. Samt att vi ställer upp två stycken dusch/WC 	baracker som på gården.</a:t>
            </a:r>
            <a:endParaRPr lang="sv-SE" sz="1400" b="1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Toalett kommer att fungera med spolning på kvällar och helger. Tider då 	toaletten inte går att använda finns ersättningstoalett enligt punkt ovan samt i 	tvättstugorna.</a:t>
            </a: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Köket kommer att ha vattnet på som vanligt förutom under tillfälliga 	avstängningar på dagtid. Ett avstängningsschema med ungefärliga 	tider dagtid 	kommer att delas ut.</a:t>
            </a:r>
          </a:p>
          <a:p>
            <a:pPr marL="0" lvl="0" indent="0">
              <a:buNone/>
            </a:pPr>
            <a:endParaRPr lang="sv-SE" sz="14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	</a:t>
            </a:r>
            <a:endParaRPr lang="sv-SE" sz="1400" dirty="0"/>
          </a:p>
          <a:p>
            <a:pPr marL="457200" lvl="1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83779046"/>
      </p:ext>
    </p:extLst>
  </p:cSld>
  <p:clrMapOvr>
    <a:masterClrMapping/>
  </p:clrMapOvr>
</p:sld>
</file>

<file path=ppt/theme/theme1.xml><?xml version="1.0" encoding="utf-8"?>
<a:theme xmlns:a="http://schemas.openxmlformats.org/drawingml/2006/main" name="Bostaden powerpoint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30488</TotalTime>
  <Words>1102</Words>
  <Application>Microsoft Office PowerPoint</Application>
  <PresentationFormat>Bildspel på skärmen (4:3)</PresentationFormat>
  <Paragraphs>186</Paragraphs>
  <Slides>22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Century Gothic Bold</vt:lpstr>
      <vt:lpstr>Times New Roman</vt:lpstr>
      <vt:lpstr>Bostaden powerpointmall</vt:lpstr>
      <vt:lpstr>PowerPoint-presentation</vt:lpstr>
      <vt:lpstr>Dagordning</vt:lpstr>
      <vt:lpstr>Vi finns här idag</vt:lpstr>
      <vt:lpstr>EL-åtgärder</vt:lpstr>
      <vt:lpstr>VS-åtgärder</vt:lpstr>
      <vt:lpstr>Vattensäkring av kök</vt:lpstr>
      <vt:lpstr>Byggåtgärder</vt:lpstr>
      <vt:lpstr>Mycket preliminär tidplan Väldigt osäkert när vi kan sätta igång och vilket tempo vi kan hålla</vt:lpstr>
      <vt:lpstr>Vad kommer dessa renoveringsåtgärder att innebära för dig som hyresgäst? </vt:lpstr>
      <vt:lpstr>Forts.. innebörd renoveringsåtgärder</vt:lpstr>
      <vt:lpstr>Hur ska jag plocka undan? </vt:lpstr>
      <vt:lpstr>Tidplan för renoveringarna</vt:lpstr>
      <vt:lpstr>Hyresreduktion under renovering</vt:lpstr>
      <vt:lpstr>Hyresgästgodkännande</vt:lpstr>
      <vt:lpstr>Digitalt hyresgästgodkännande</vt:lpstr>
      <vt:lpstr>Godkännande via mejl</vt:lpstr>
      <vt:lpstr>Godkännande via mejl</vt:lpstr>
      <vt:lpstr>Läs igenom innan du signerar</vt:lpstr>
      <vt:lpstr>Signera med sms-kod</vt:lpstr>
      <vt:lpstr>PowerPoint-presentation</vt:lpstr>
      <vt:lpstr>Information och kontakt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Tranbärsvägen 2-4 &amp; 8-12</dc:title>
  <dc:creator>Ida Westin</dc:creator>
  <cp:lastModifiedBy>Andreas Bäckman</cp:lastModifiedBy>
  <cp:revision>517</cp:revision>
  <cp:lastPrinted>2018-09-05T05:51:18Z</cp:lastPrinted>
  <dcterms:created xsi:type="dcterms:W3CDTF">2011-12-22T14:55:25Z</dcterms:created>
  <dcterms:modified xsi:type="dcterms:W3CDTF">2023-03-24T12:48:30Z</dcterms:modified>
</cp:coreProperties>
</file>